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8"/>
  </p:notesMasterIdLst>
  <p:sldIdLst>
    <p:sldId id="256" r:id="rId2"/>
    <p:sldId id="341" r:id="rId3"/>
    <p:sldId id="342" r:id="rId4"/>
    <p:sldId id="344" r:id="rId5"/>
    <p:sldId id="345" r:id="rId6"/>
    <p:sldId id="369" r:id="rId7"/>
    <p:sldId id="368" r:id="rId8"/>
    <p:sldId id="349" r:id="rId9"/>
    <p:sldId id="348" r:id="rId10"/>
    <p:sldId id="276" r:id="rId11"/>
    <p:sldId id="353" r:id="rId12"/>
    <p:sldId id="355" r:id="rId13"/>
    <p:sldId id="257" r:id="rId14"/>
    <p:sldId id="258" r:id="rId15"/>
    <p:sldId id="259" r:id="rId16"/>
    <p:sldId id="354" r:id="rId17"/>
    <p:sldId id="260" r:id="rId18"/>
    <p:sldId id="261" r:id="rId19"/>
    <p:sldId id="262" r:id="rId20"/>
    <p:sldId id="263" r:id="rId21"/>
    <p:sldId id="264" r:id="rId22"/>
    <p:sldId id="265" r:id="rId23"/>
    <p:sldId id="359" r:id="rId24"/>
    <p:sldId id="325" r:id="rId25"/>
    <p:sldId id="333" r:id="rId26"/>
    <p:sldId id="330" r:id="rId27"/>
    <p:sldId id="332" r:id="rId28"/>
    <p:sldId id="360" r:id="rId29"/>
    <p:sldId id="364" r:id="rId30"/>
    <p:sldId id="267" r:id="rId31"/>
    <p:sldId id="361" r:id="rId32"/>
    <p:sldId id="362" r:id="rId33"/>
    <p:sldId id="277" r:id="rId34"/>
    <p:sldId id="318" r:id="rId35"/>
    <p:sldId id="363" r:id="rId36"/>
    <p:sldId id="320" r:id="rId37"/>
    <p:sldId id="356" r:id="rId38"/>
    <p:sldId id="357" r:id="rId39"/>
    <p:sldId id="358" r:id="rId40"/>
    <p:sldId id="566" r:id="rId41"/>
    <p:sldId id="326" r:id="rId42"/>
    <p:sldId id="270" r:id="rId43"/>
    <p:sldId id="271" r:id="rId44"/>
    <p:sldId id="272" r:id="rId45"/>
    <p:sldId id="273" r:id="rId46"/>
    <p:sldId id="275" r:id="rId47"/>
    <p:sldId id="608" r:id="rId48"/>
    <p:sldId id="587" r:id="rId49"/>
    <p:sldId id="588" r:id="rId50"/>
    <p:sldId id="278" r:id="rId51"/>
    <p:sldId id="589" r:id="rId52"/>
    <p:sldId id="383" r:id="rId53"/>
    <p:sldId id="389" r:id="rId54"/>
    <p:sldId id="390" r:id="rId55"/>
    <p:sldId id="382" r:id="rId56"/>
    <p:sldId id="378" r:id="rId57"/>
    <p:sldId id="379" r:id="rId58"/>
    <p:sldId id="380" r:id="rId59"/>
    <p:sldId id="381" r:id="rId60"/>
    <p:sldId id="286" r:id="rId61"/>
    <p:sldId id="287" r:id="rId62"/>
    <p:sldId id="288" r:id="rId63"/>
    <p:sldId id="289" r:id="rId64"/>
    <p:sldId id="290" r:id="rId65"/>
    <p:sldId id="351" r:id="rId66"/>
    <p:sldId id="338" r:id="rId67"/>
    <p:sldId id="297" r:id="rId68"/>
    <p:sldId id="298" r:id="rId69"/>
    <p:sldId id="299" r:id="rId70"/>
    <p:sldId id="365" r:id="rId71"/>
    <p:sldId id="340" r:id="rId72"/>
    <p:sldId id="567" r:id="rId73"/>
    <p:sldId id="301" r:id="rId74"/>
    <p:sldId id="370" r:id="rId75"/>
    <p:sldId id="391" r:id="rId76"/>
    <p:sldId id="568" r:id="rId77"/>
    <p:sldId id="372" r:id="rId78"/>
    <p:sldId id="392" r:id="rId79"/>
    <p:sldId id="396" r:id="rId80"/>
    <p:sldId id="411" r:id="rId81"/>
    <p:sldId id="398" r:id="rId82"/>
    <p:sldId id="397" r:id="rId83"/>
    <p:sldId id="399" r:id="rId84"/>
    <p:sldId id="400" r:id="rId85"/>
    <p:sldId id="401" r:id="rId86"/>
    <p:sldId id="402" r:id="rId87"/>
    <p:sldId id="409" r:id="rId88"/>
    <p:sldId id="410" r:id="rId89"/>
    <p:sldId id="403" r:id="rId90"/>
    <p:sldId id="404" r:id="rId91"/>
    <p:sldId id="406" r:id="rId92"/>
    <p:sldId id="590" r:id="rId93"/>
    <p:sldId id="591" r:id="rId94"/>
    <p:sldId id="592" r:id="rId95"/>
    <p:sldId id="407" r:id="rId96"/>
    <p:sldId id="408" r:id="rId97"/>
    <p:sldId id="412" r:id="rId98"/>
    <p:sldId id="599" r:id="rId99"/>
    <p:sldId id="597" r:id="rId100"/>
    <p:sldId id="600" r:id="rId101"/>
    <p:sldId id="603" r:id="rId102"/>
    <p:sldId id="601" r:id="rId103"/>
    <p:sldId id="593" r:id="rId104"/>
    <p:sldId id="563" r:id="rId105"/>
    <p:sldId id="564" r:id="rId106"/>
    <p:sldId id="413" r:id="rId107"/>
    <p:sldId id="373" r:id="rId108"/>
    <p:sldId id="384" r:id="rId109"/>
    <p:sldId id="387" r:id="rId110"/>
    <p:sldId id="426" r:id="rId111"/>
    <p:sldId id="575" r:id="rId112"/>
    <p:sldId id="602" r:id="rId113"/>
    <p:sldId id="420" r:id="rId114"/>
    <p:sldId id="419" r:id="rId115"/>
    <p:sldId id="433" r:id="rId116"/>
    <p:sldId id="515" r:id="rId117"/>
    <p:sldId id="418" r:id="rId118"/>
    <p:sldId id="434" r:id="rId119"/>
    <p:sldId id="421" r:id="rId120"/>
    <p:sldId id="435" r:id="rId121"/>
    <p:sldId id="424" r:id="rId122"/>
    <p:sldId id="574" r:id="rId123"/>
    <p:sldId id="573" r:id="rId124"/>
    <p:sldId id="572" r:id="rId125"/>
    <p:sldId id="571" r:id="rId126"/>
    <p:sldId id="570" r:id="rId127"/>
    <p:sldId id="604" r:id="rId128"/>
    <p:sldId id="432" r:id="rId129"/>
    <p:sldId id="569" r:id="rId130"/>
    <p:sldId id="429" r:id="rId131"/>
    <p:sldId id="430" r:id="rId132"/>
    <p:sldId id="576" r:id="rId133"/>
    <p:sldId id="440" r:id="rId134"/>
    <p:sldId id="577" r:id="rId135"/>
    <p:sldId id="442" r:id="rId136"/>
    <p:sldId id="445" r:id="rId137"/>
    <p:sldId id="446" r:id="rId138"/>
    <p:sldId id="605" r:id="rId139"/>
    <p:sldId id="448" r:id="rId140"/>
    <p:sldId id="451" r:id="rId141"/>
    <p:sldId id="606" r:id="rId142"/>
    <p:sldId id="453" r:id="rId143"/>
    <p:sldId id="454" r:id="rId144"/>
    <p:sldId id="455" r:id="rId145"/>
    <p:sldId id="607" r:id="rId146"/>
    <p:sldId id="457" r:id="rId147"/>
    <p:sldId id="609" r:id="rId148"/>
    <p:sldId id="610" r:id="rId149"/>
    <p:sldId id="611" r:id="rId150"/>
    <p:sldId id="459" r:id="rId151"/>
    <p:sldId id="612" r:id="rId152"/>
    <p:sldId id="623" r:id="rId153"/>
    <p:sldId id="624" r:id="rId154"/>
    <p:sldId id="619" r:id="rId155"/>
    <p:sldId id="471" r:id="rId156"/>
    <p:sldId id="472" r:id="rId157"/>
    <p:sldId id="622" r:id="rId158"/>
    <p:sldId id="621" r:id="rId159"/>
    <p:sldId id="620" r:id="rId160"/>
    <p:sldId id="468" r:id="rId161"/>
    <p:sldId id="467" r:id="rId162"/>
    <p:sldId id="469" r:id="rId163"/>
    <p:sldId id="618" r:id="rId164"/>
    <p:sldId id="613" r:id="rId165"/>
    <p:sldId id="614" r:id="rId166"/>
    <p:sldId id="616" r:id="rId167"/>
    <p:sldId id="617" r:id="rId168"/>
    <p:sldId id="625" r:id="rId169"/>
    <p:sldId id="626" r:id="rId170"/>
    <p:sldId id="627" r:id="rId171"/>
    <p:sldId id="628" r:id="rId172"/>
    <p:sldId id="629" r:id="rId173"/>
    <p:sldId id="630" r:id="rId174"/>
    <p:sldId id="488" r:id="rId175"/>
    <p:sldId id="490" r:id="rId176"/>
    <p:sldId id="489" r:id="rId177"/>
    <p:sldId id="492" r:id="rId178"/>
    <p:sldId id="500" r:id="rId179"/>
    <p:sldId id="493" r:id="rId180"/>
    <p:sldId id="494" r:id="rId181"/>
    <p:sldId id="518" r:id="rId182"/>
    <p:sldId id="496" r:id="rId183"/>
    <p:sldId id="497" r:id="rId184"/>
    <p:sldId id="584" r:id="rId185"/>
    <p:sldId id="503" r:id="rId186"/>
    <p:sldId id="519" r:id="rId187"/>
    <p:sldId id="505" r:id="rId188"/>
    <p:sldId id="506" r:id="rId189"/>
    <p:sldId id="520" r:id="rId190"/>
    <p:sldId id="507" r:id="rId191"/>
    <p:sldId id="579" r:id="rId192"/>
    <p:sldId id="512" r:id="rId193"/>
    <p:sldId id="509" r:id="rId194"/>
    <p:sldId id="510" r:id="rId195"/>
    <p:sldId id="580" r:id="rId196"/>
    <p:sldId id="521" r:id="rId197"/>
    <p:sldId id="523" r:id="rId198"/>
    <p:sldId id="526" r:id="rId199"/>
    <p:sldId id="524" r:id="rId200"/>
    <p:sldId id="525" r:id="rId201"/>
    <p:sldId id="527" r:id="rId202"/>
    <p:sldId id="528" r:id="rId203"/>
    <p:sldId id="529" r:id="rId204"/>
    <p:sldId id="531" r:id="rId205"/>
    <p:sldId id="530" r:id="rId206"/>
    <p:sldId id="532" r:id="rId207"/>
    <p:sldId id="533" r:id="rId208"/>
    <p:sldId id="534" r:id="rId209"/>
    <p:sldId id="535" r:id="rId210"/>
    <p:sldId id="536" r:id="rId211"/>
    <p:sldId id="537" r:id="rId212"/>
    <p:sldId id="538" r:id="rId213"/>
    <p:sldId id="539" r:id="rId214"/>
    <p:sldId id="540" r:id="rId215"/>
    <p:sldId id="541" r:id="rId216"/>
    <p:sldId id="542" r:id="rId217"/>
    <p:sldId id="543" r:id="rId218"/>
    <p:sldId id="544" r:id="rId219"/>
    <p:sldId id="545" r:id="rId220"/>
    <p:sldId id="546" r:id="rId221"/>
    <p:sldId id="547" r:id="rId222"/>
    <p:sldId id="552" r:id="rId223"/>
    <p:sldId id="551" r:id="rId224"/>
    <p:sldId id="549" r:id="rId225"/>
    <p:sldId id="550" r:id="rId226"/>
    <p:sldId id="553" r:id="rId227"/>
    <p:sldId id="554" r:id="rId228"/>
    <p:sldId id="555" r:id="rId229"/>
    <p:sldId id="582" r:id="rId230"/>
    <p:sldId id="583" r:id="rId231"/>
    <p:sldId id="556" r:id="rId232"/>
    <p:sldId id="557" r:id="rId233"/>
    <p:sldId id="559" r:id="rId234"/>
    <p:sldId id="560" r:id="rId235"/>
    <p:sldId id="581" r:id="rId236"/>
    <p:sldId id="561" r:id="rId237"/>
    <p:sldId id="562" r:id="rId238"/>
    <p:sldId id="307" r:id="rId239"/>
    <p:sldId id="308" r:id="rId240"/>
    <p:sldId id="309" r:id="rId241"/>
    <p:sldId id="310" r:id="rId242"/>
    <p:sldId id="311" r:id="rId243"/>
    <p:sldId id="312" r:id="rId244"/>
    <p:sldId id="313" r:id="rId245"/>
    <p:sldId id="314" r:id="rId246"/>
    <p:sldId id="315" r:id="rId247"/>
  </p:sldIdLst>
  <p:sldSz cx="12188825" cy="6858000"/>
  <p:notesSz cx="6858000" cy="9144000"/>
  <p:embeddedFontLst>
    <p:embeddedFont>
      <p:font typeface="DM Mono" panose="020B0509040201040103" pitchFamily="49" charset="77"/>
      <p:regular r:id="rId249"/>
      <p:italic r:id="rId250"/>
    </p:embeddedFont>
    <p:embeddedFont>
      <p:font typeface="DM Mono Medium" panose="020F0502020204030204" pitchFamily="34" charset="0"/>
      <p:regular r:id="rId251"/>
      <p:italic r:id="rId252"/>
    </p:embeddedFont>
    <p:embeddedFont>
      <p:font typeface="DM Sans" pitchFamily="2" charset="77"/>
      <p:regular r:id="rId253"/>
      <p:bold r:id="rId254"/>
      <p:italic r:id="rId255"/>
      <p:boldItalic r:id="rId256"/>
    </p:embeddedFont>
    <p:embeddedFont>
      <p:font typeface="DM Sans Medium" pitchFamily="2" charset="77"/>
      <p:regular r:id="rId257"/>
      <p:bold r:id="rId258"/>
      <p:italic r:id="rId259"/>
      <p:boldItalic r:id="rId260"/>
    </p:embeddedFont>
    <p:embeddedFont>
      <p:font typeface="Impact" panose="020B0806030902050204" pitchFamily="34" charset="0"/>
      <p:regular r:id="rId261"/>
    </p:embeddedFont>
    <p:embeddedFont>
      <p:font typeface="Inter" panose="02000503000000020004" pitchFamily="2" charset="0"/>
      <p:regular r:id="rId262"/>
      <p:bold r:id="rId263"/>
    </p:embeddedFont>
    <p:embeddedFont>
      <p:font typeface="Nothing You Could Do" panose="02000000000000000000" pitchFamily="2" charset="0"/>
      <p:regular r:id="rId2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608"/>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490"/>
            <p14:sldId id="489"/>
            <p14:sldId id="492"/>
            <p14:sldId id="500"/>
            <p14:sldId id="493"/>
            <p14:sldId id="494"/>
            <p14:sldId id="518"/>
            <p14:sldId id="496"/>
            <p14:sldId id="497"/>
            <p14:sldId id="584"/>
            <p14:sldId id="503"/>
            <p14:sldId id="519"/>
            <p14:sldId id="505"/>
            <p14:sldId id="506"/>
            <p14:sldId id="520"/>
            <p14:sldId id="507"/>
            <p14:sldId id="579"/>
            <p14:sldId id="512"/>
            <p14:sldId id="509"/>
            <p14:sldId id="510"/>
            <p14:sldId id="580"/>
            <p14:sldId id="521"/>
            <p14:sldId id="523"/>
            <p14:sldId id="526"/>
            <p14:sldId id="524"/>
            <p14:sldId id="525"/>
            <p14:sldId id="527"/>
            <p14:sldId id="528"/>
            <p14:sldId id="529"/>
            <p14:sldId id="531"/>
            <p14:sldId id="530"/>
            <p14:sldId id="532"/>
            <p14:sldId id="533"/>
            <p14:sldId id="534"/>
            <p14:sldId id="535"/>
            <p14:sldId id="536"/>
            <p14:sldId id="537"/>
            <p14:sldId id="538"/>
            <p14:sldId id="539"/>
            <p14:sldId id="540"/>
            <p14:sldId id="541"/>
            <p14:sldId id="542"/>
            <p14:sldId id="543"/>
            <p14:sldId id="544"/>
            <p14:sldId id="545"/>
            <p14:sldId id="546"/>
            <p14:sldId id="547"/>
            <p14:sldId id="552"/>
            <p14:sldId id="551"/>
            <p14:sldId id="549"/>
            <p14:sldId id="550"/>
            <p14:sldId id="553"/>
            <p14:sldId id="554"/>
            <p14:sldId id="555"/>
            <p14:sldId id="582"/>
            <p14:sldId id="583"/>
            <p14:sldId id="556"/>
            <p14:sldId id="557"/>
            <p14:sldId id="559"/>
            <p14:sldId id="560"/>
            <p14:sldId id="581"/>
            <p14:sldId id="561"/>
            <p14:sldId id="562"/>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16047"/>
    <a:srgbClr val="0086B3"/>
    <a:srgbClr val="795DA3"/>
    <a:srgbClr val="FFC000"/>
    <a:srgbClr val="85DDB5"/>
    <a:srgbClr val="00B0F0"/>
    <a:srgbClr val="00B6E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44"/>
    <p:restoredTop sz="95680"/>
  </p:normalViewPr>
  <p:slideViewPr>
    <p:cSldViewPr snapToGrid="0" snapToObjects="1">
      <p:cViewPr>
        <p:scale>
          <a:sx n="86" d="100"/>
          <a:sy n="86" d="100"/>
        </p:scale>
        <p:origin x="152" y="664"/>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269" Type="http://schemas.microsoft.com/office/2015/10/relationships/revisionInfo" Target="revisionInfo.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1.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2.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3.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3.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4.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6.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7.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0512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09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61396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160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8402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5543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1476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2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135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7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8036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449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7825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599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3890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4541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3929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120137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391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4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8440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0451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50059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16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20036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46659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24798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8103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5620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875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7253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022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5574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28580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46059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97287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750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82908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835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74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832474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699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48544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3137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0.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1.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6.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7.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8.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9.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56.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6.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0.jp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Mono" panose="020B0509040201040103" pitchFamily="49" charset="77"/>
                        </a:rPr>
                        <a:t>Trono</a:t>
                      </a:r>
                      <a:endParaRPr lang="en-US" sz="1600" b="0" i="0" dirty="0">
                        <a:latin typeface="DM Mono" panose="020B0509040201040103" pitchFamily="49"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Mono" panose="020B0509040201040103" pitchFamily="49" charset="77"/>
                        </a:rPr>
                        <a:t>Calgry</a:t>
                      </a:r>
                      <a:endParaRPr lang="en-US" sz="1600" b="0" i="0" dirty="0">
                        <a:latin typeface="DM Mono" panose="020B0509040201040103" pitchFamily="49"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Mono" panose="020B0509040201040103" pitchFamily="49" charset="77"/>
                        </a:rPr>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Mono" panose="020B0509040201040103" pitchFamily="49"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Mono" panose="020B0509040201040103" pitchFamily="49"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Mono" panose="020B0509040201040103" pitchFamily="49"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1569660"/>
          </a:xfrm>
          <a:prstGeom prst="rect">
            <a:avLst/>
          </a:prstGeom>
          <a:noFill/>
          <a:ln w="38100">
            <a:solidFill>
              <a:schemeClr val="accent2"/>
            </a:solidFill>
          </a:ln>
        </p:spPr>
        <p:txBody>
          <a:bodyPr wrap="square" rtlCol="0">
            <a:spAutoFit/>
          </a:bodyPr>
          <a:lstStyle/>
          <a:p>
            <a:r>
              <a:rPr lang="en-US" sz="2400" dirty="0">
                <a:latin typeface="DM Mono" panose="020B0509040201040103" pitchFamily="49"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hidden="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hidden="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hidden="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438837" y="822870"/>
            <a:ext cx="11311150" cy="1077218"/>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694020" y="213665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52899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dirty="0">
                <a:solidFill>
                  <a:srgbClr val="A71D5D"/>
                </a:solidFill>
                <a:latin typeface="DM Mono" panose="020B0509040201040103" pitchFamily="49" charset="77"/>
              </a:rPr>
              <a:t>def </a:t>
            </a:r>
            <a:r>
              <a:rPr lang="en-CA" dirty="0" err="1">
                <a:solidFill>
                  <a:srgbClr val="795DA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r>
              <a:rPr lang="en-CA" dirty="0">
                <a:solidFill>
                  <a:srgbClr val="A71D5D"/>
                </a:solidFill>
                <a:latin typeface="DM Mono" panose="020B0509040201040103" pitchFamily="49" charset="77"/>
              </a:rPr>
              <a:t>:</a:t>
            </a:r>
            <a:br>
              <a:rPr lang="en-CA" dirty="0">
                <a:solidFill>
                  <a:srgbClr val="A71D5D"/>
                </a:solidFill>
                <a:latin typeface="DM Mono" panose="020B0509040201040103" pitchFamily="49" charset="77"/>
              </a:rPr>
            </a:br>
            <a:r>
              <a:rPr lang="en-CA" dirty="0">
                <a:solidFill>
                  <a:srgbClr val="A71D5D"/>
                </a:solidFill>
                <a:latin typeface="DM Mono" panose="020B0509040201040103" pitchFamily="49" charset="77"/>
              </a:rPr>
              <a:t>    </a:t>
            </a:r>
            <a:r>
              <a:rPr lang="en-CA" dirty="0" err="1">
                <a:latin typeface="DM Mono" panose="020B0509040201040103" pitchFamily="49" charset="77"/>
              </a:rPr>
              <a:t>mobile_reviews_df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p>
          <a:p>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endParaRPr lang="en-CA" dirty="0">
              <a:solidFill>
                <a:srgbClr val="0086B3"/>
              </a:solidFill>
              <a:latin typeface="DM Mono" panose="020B0509040201040103" pitchFamily="49" charset="77"/>
            </a:endParaRPr>
          </a:p>
          <a:p>
            <a:r>
              <a:rPr lang="en-CA" dirty="0">
                <a:solidFill>
                  <a:srgbClr val="0086B3"/>
                </a:solidFill>
                <a:latin typeface="DM Mono" panose="020B0509040201040103" pitchFamily="49" charset="77"/>
              </a:rPr>
              <a:t>      </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join</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how</a:t>
            </a:r>
            <a:r>
              <a:rPr lang="en-CA" dirty="0">
                <a:solidFill>
                  <a:srgbClr val="A71D5D"/>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left_anti</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select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columns</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union</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filter</a:t>
            </a:r>
            <a:r>
              <a:rPr lang="en-CA" dirty="0">
                <a:solidFill>
                  <a:srgbClr val="63A35C"/>
                </a:solidFill>
                <a:latin typeface="DM Mono" panose="020B0509040201040103" pitchFamily="49" charset="77"/>
              </a:rPr>
              <a:t>(</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date</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groupby</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count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withColumnRenamed</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"count"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num_reviews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return </a:t>
            </a:r>
            <a:r>
              <a:rPr lang="en-CA" dirty="0" err="1">
                <a:latin typeface="DM Mono" panose="020B0509040201040103" pitchFamily="49" charset="77"/>
              </a:rPr>
              <a:t>reviews_df</a:t>
            </a:r>
            <a:endParaRPr lang="en-US"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311728" y="3167743"/>
            <a:ext cx="6787243" cy="94705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053086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dirty="0">
                <a:solidFill>
                  <a:srgbClr val="A71D5D"/>
                </a:solidFill>
                <a:latin typeface="DM Mono" panose="020B0509040201040103" pitchFamily="49" charset="77"/>
              </a:rPr>
              <a:t>def </a:t>
            </a:r>
            <a:r>
              <a:rPr lang="en-CA" dirty="0" err="1">
                <a:solidFill>
                  <a:srgbClr val="795DA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r>
              <a:rPr lang="en-CA" dirty="0">
                <a:solidFill>
                  <a:srgbClr val="A71D5D"/>
                </a:solidFill>
                <a:latin typeface="DM Mono" panose="020B0509040201040103" pitchFamily="49" charset="77"/>
              </a:rPr>
              <a:t>:</a:t>
            </a:r>
            <a:br>
              <a:rPr lang="en-CA" dirty="0">
                <a:solidFill>
                  <a:srgbClr val="A71D5D"/>
                </a:solidFill>
                <a:latin typeface="DM Mono" panose="020B0509040201040103" pitchFamily="49" charset="77"/>
              </a:rPr>
            </a:br>
            <a:r>
              <a:rPr lang="en-CA" dirty="0">
                <a:solidFill>
                  <a:srgbClr val="A71D5D"/>
                </a:solidFill>
                <a:latin typeface="DM Mono" panose="020B0509040201040103" pitchFamily="49" charset="77"/>
              </a:rPr>
              <a:t>    </a:t>
            </a:r>
            <a:r>
              <a:rPr lang="en-CA" dirty="0" err="1">
                <a:latin typeface="DM Mono" panose="020B0509040201040103" pitchFamily="49" charset="77"/>
              </a:rPr>
              <a:t>mobile_reviews_df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p>
          <a:p>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endParaRPr lang="en-CA" dirty="0">
              <a:solidFill>
                <a:srgbClr val="0086B3"/>
              </a:solidFill>
              <a:latin typeface="DM Mono" panose="020B0509040201040103" pitchFamily="49" charset="77"/>
            </a:endParaRPr>
          </a:p>
          <a:p>
            <a:r>
              <a:rPr lang="en-CA" dirty="0">
                <a:solidFill>
                  <a:srgbClr val="0086B3"/>
                </a:solidFill>
                <a:latin typeface="DM Mono" panose="020B0509040201040103" pitchFamily="49" charset="77"/>
              </a:rPr>
              <a:t>      </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join</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highlight>
                  <a:srgbClr val="FFFF00"/>
                </a:highlight>
                <a:latin typeface="DM Mono" panose="020B0509040201040103" pitchFamily="49" charset="77"/>
              </a:rPr>
              <a:t>how</a:t>
            </a:r>
            <a:r>
              <a:rPr lang="en-CA" dirty="0">
                <a:solidFill>
                  <a:srgbClr val="A71D5D"/>
                </a:solidFill>
                <a:highlight>
                  <a:srgbClr val="FFFF00"/>
                </a:highlight>
                <a:latin typeface="DM Mono" panose="020B0509040201040103" pitchFamily="49" charset="77"/>
              </a:rPr>
              <a:t>=</a:t>
            </a:r>
            <a:r>
              <a:rPr lang="en-CA" dirty="0">
                <a:solidFill>
                  <a:srgbClr val="183691"/>
                </a:solidFill>
                <a:highlight>
                  <a:srgbClr val="FFFF00"/>
                </a:highlight>
                <a:latin typeface="DM Mono" panose="020B0509040201040103" pitchFamily="49" charset="77"/>
              </a:rPr>
              <a:t>"</a:t>
            </a:r>
            <a:r>
              <a:rPr lang="en-CA" dirty="0" err="1">
                <a:solidFill>
                  <a:srgbClr val="183691"/>
                </a:solidFill>
                <a:highlight>
                  <a:srgbClr val="FFFF00"/>
                </a:highlight>
                <a:latin typeface="DM Mono" panose="020B0509040201040103" pitchFamily="49" charset="77"/>
              </a:rPr>
              <a:t>left_anti</a:t>
            </a:r>
            <a:r>
              <a:rPr lang="en-CA" dirty="0">
                <a:solidFill>
                  <a:srgbClr val="183691"/>
                </a:solidFill>
                <a:highlight>
                  <a:srgbClr val="FFFF00"/>
                </a:highlight>
                <a:latin typeface="DM Mono" panose="020B0509040201040103" pitchFamily="49" charset="77"/>
              </a:rPr>
              <a: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select</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columns</a:t>
            </a:r>
            <a:r>
              <a:rPr lang="en-CA" dirty="0">
                <a:solidFill>
                  <a:srgbClr val="63A35C"/>
                </a:solidFill>
                <a:latin typeface="DM Mono" panose="020B0509040201040103" pitchFamily="49" charset="77"/>
              </a:rPr>
              <a:t>)</a:t>
            </a: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union</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filter</a:t>
            </a:r>
            <a:r>
              <a:rPr lang="en-CA" dirty="0">
                <a:solidFill>
                  <a:srgbClr val="63A35C"/>
                </a:solidFill>
                <a:latin typeface="DM Mono" panose="020B0509040201040103" pitchFamily="49" charset="77"/>
              </a:rPr>
              <a:t>(</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latin typeface="DM Mono" panose="020B0509040201040103" pitchFamily="49" charset="77"/>
              </a:rPr>
              <a:t>date</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groupby</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count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latin typeface="DM Mono" panose="020B0509040201040103" pitchFamily="49" charset="77"/>
              </a:rPr>
              <a:t>reviews_df</a:t>
            </a:r>
            <a:r>
              <a:rPr lang="en-CA" dirty="0" err="1">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withColumnRenamed</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"count"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num_reviews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return </a:t>
            </a:r>
            <a:r>
              <a:rPr lang="en-CA" dirty="0" err="1">
                <a:latin typeface="DM Mono" panose="020B0509040201040103" pitchFamily="49" charset="77"/>
              </a:rPr>
              <a:t>reviews_df</a:t>
            </a:r>
            <a:endParaRPr lang="en-US" dirty="0">
              <a:latin typeface="DM Mono" panose="020B0509040201040103" pitchFamily="49" charset="77"/>
            </a:endParaRPr>
          </a:p>
        </p:txBody>
      </p:sp>
      <p:pic>
        <p:nvPicPr>
          <p:cNvPr id="10" name="Picture 2">
            <a:extLst>
              <a:ext uri="{FF2B5EF4-FFF2-40B4-BE49-F238E27FC236}">
                <a16:creationId xmlns:a16="http://schemas.microsoft.com/office/drawing/2014/main" id="{52CADAE7-E73C-F198-495D-90AF81F7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7316" y="3711146"/>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14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979288"/>
            <a:ext cx="12188825" cy="1474456"/>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471651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524933" y="3469221"/>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70112" y="3879154"/>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flipV="1">
            <a:off x="0" y="1088674"/>
            <a:ext cx="12188825" cy="2890614"/>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426047" y="3910879"/>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CA6B65-BFC2-EE8A-7B0C-65FAA8CF7BB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0719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ctangle 8">
            <a:extLst>
              <a:ext uri="{FF2B5EF4-FFF2-40B4-BE49-F238E27FC236}">
                <a16:creationId xmlns:a16="http://schemas.microsoft.com/office/drawing/2014/main" id="{8C5E2E34-9939-9ED2-D80C-7D3D38443EFF}"/>
              </a:ext>
            </a:extLst>
          </p:cNvPr>
          <p:cNvSpPr/>
          <p:nvPr/>
        </p:nvSpPr>
        <p:spPr>
          <a:xfrm>
            <a:off x="749245" y="3514116"/>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D4A651B1-7C59-7169-E129-84016492327F}"/>
              </a:ext>
            </a:extLst>
          </p:cNvPr>
          <p:cNvSpPr/>
          <p:nvPr/>
        </p:nvSpPr>
        <p:spPr>
          <a:xfrm>
            <a:off x="745055" y="476756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AC8A58E5-5EA7-2839-FCD7-3B16B38CCBC9}"/>
              </a:ext>
            </a:extLst>
          </p:cNvPr>
          <p:cNvSpPr/>
          <p:nvPr/>
        </p:nvSpPr>
        <p:spPr>
          <a:xfrm>
            <a:off x="524933" y="1032287"/>
            <a:ext cx="10914647" cy="2148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524933" y="1032287"/>
            <a:ext cx="10914647" cy="214891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930F2AB1-C19F-6CE0-EC1C-907CE14073EB}"/>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33959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465679" y="204893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D627828A-4FBF-0546-6089-F810EA49CD0B}"/>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Rectangle 11">
            <a:extLst>
              <a:ext uri="{FF2B5EF4-FFF2-40B4-BE49-F238E27FC236}">
                <a16:creationId xmlns:a16="http://schemas.microsoft.com/office/drawing/2014/main" id="{6102DE34-0FBA-128F-F325-F897CE19F596}"/>
              </a:ext>
            </a:extLst>
          </p:cNvPr>
          <p:cNvSpPr/>
          <p:nvPr/>
        </p:nvSpPr>
        <p:spPr>
          <a:xfrm>
            <a:off x="465679" y="2545623"/>
            <a:ext cx="10659300" cy="25798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269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1E11B0A5-BFAD-59A8-871C-2F3748E35E64}"/>
              </a:ext>
            </a:extLst>
          </p:cNvPr>
          <p:cNvSpPr txBox="1"/>
          <p:nvPr/>
        </p:nvSpPr>
        <p:spPr>
          <a:xfrm>
            <a:off x="524933" y="1032287"/>
            <a:ext cx="11243734"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257B7F5-7847-425A-210C-DD38DB51A40C}"/>
              </a:ext>
            </a:extLst>
          </p:cNvPr>
          <p:cNvSpPr/>
          <p:nvPr/>
        </p:nvSpPr>
        <p:spPr>
          <a:xfrm>
            <a:off x="770629" y="2250056"/>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ABAE2024-9D58-15E8-316E-4574AAA39573}"/>
              </a:ext>
            </a:extLst>
          </p:cNvPr>
          <p:cNvSpPr/>
          <p:nvPr/>
        </p:nvSpPr>
        <p:spPr>
          <a:xfrm>
            <a:off x="768706" y="2732754"/>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271479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12533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291290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9" name="TextBox 8">
            <a:extLst>
              <a:ext uri="{FF2B5EF4-FFF2-40B4-BE49-F238E27FC236}">
                <a16:creationId xmlns:a16="http://schemas.microsoft.com/office/drawing/2014/main" id="{E416E18C-8247-05CF-4298-AE003CC479AC}"/>
              </a:ext>
            </a:extLst>
          </p:cNvPr>
          <p:cNvSpPr txBox="1"/>
          <p:nvPr/>
        </p:nvSpPr>
        <p:spPr>
          <a:xfrm>
            <a:off x="524933" y="1032287"/>
            <a:ext cx="11243734"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Rectangle 9">
            <a:extLst>
              <a:ext uri="{FF2B5EF4-FFF2-40B4-BE49-F238E27FC236}">
                <a16:creationId xmlns:a16="http://schemas.microsoft.com/office/drawing/2014/main" id="{F88B023D-7089-91FE-036B-6AD73DEF56B6}"/>
              </a:ext>
            </a:extLst>
          </p:cNvPr>
          <p:cNvSpPr/>
          <p:nvPr/>
        </p:nvSpPr>
        <p:spPr>
          <a:xfrm>
            <a:off x="770629" y="2042375"/>
            <a:ext cx="8615893" cy="338554"/>
          </a:xfrm>
          <a:prstGeom prst="rect">
            <a:avLst/>
          </a:prstGeom>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96EED774-450C-CA5F-E7B2-64996B31C4B9}"/>
              </a:ext>
            </a:extLst>
          </p:cNvPr>
          <p:cNvSpPr/>
          <p:nvPr/>
        </p:nvSpPr>
        <p:spPr>
          <a:xfrm>
            <a:off x="768706" y="2333688"/>
            <a:ext cx="9390798" cy="338554"/>
          </a:xfrm>
          <a:prstGeom prst="rect">
            <a:avLst/>
          </a:prstGeom>
        </p:spPr>
        <p:txBody>
          <a:bodyPr wrap="square">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8861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F1A1-61F9-9BCB-DBF1-DDECBE45C0B3}"/>
              </a:ext>
            </a:extLst>
          </p:cNvPr>
          <p:cNvSpPr>
            <a:spLocks noGrp="1"/>
          </p:cNvSpPr>
          <p:nvPr>
            <p:ph type="title"/>
          </p:nvPr>
        </p:nvSpPr>
        <p:spPr/>
        <p:txBody>
          <a:bodyPr/>
          <a:lstStyle/>
          <a:p>
            <a:r>
              <a:rPr lang="en-US" dirty="0"/>
              <a:t>Go higher level</a:t>
            </a:r>
          </a:p>
        </p:txBody>
      </p:sp>
      <p:sp>
        <p:nvSpPr>
          <p:cNvPr id="3" name="Subtitle 2">
            <a:extLst>
              <a:ext uri="{FF2B5EF4-FFF2-40B4-BE49-F238E27FC236}">
                <a16:creationId xmlns:a16="http://schemas.microsoft.com/office/drawing/2014/main" id="{D89831F2-BC0D-3C21-4B9F-8E7AE5D99D7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42D09E2-6AFA-5A0F-04EF-FA150F5BF163}"/>
              </a:ext>
            </a:extLst>
          </p:cNvPr>
          <p:cNvSpPr>
            <a:spLocks noGrp="1"/>
          </p:cNvSpPr>
          <p:nvPr>
            <p:ph type="body" idx="2"/>
          </p:nvPr>
        </p:nvSpPr>
        <p:spPr>
          <a:solidFill>
            <a:schemeClr val="accent1"/>
          </a:solidFill>
        </p:spPr>
        <p:txBody>
          <a:bodyPr/>
          <a:lstStyle/>
          <a:p>
            <a:endParaRPr lang="en-US" dirty="0"/>
          </a:p>
        </p:txBody>
      </p:sp>
      <p:sp>
        <p:nvSpPr>
          <p:cNvPr id="5" name="Slide Number Placeholder 4">
            <a:extLst>
              <a:ext uri="{FF2B5EF4-FFF2-40B4-BE49-F238E27FC236}">
                <a16:creationId xmlns:a16="http://schemas.microsoft.com/office/drawing/2014/main" id="{BF3E6BDF-923B-7D22-B4BF-0EB140AA73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dirty="0"/>
          </a:p>
        </p:txBody>
      </p:sp>
    </p:spTree>
    <p:extLst>
      <p:ext uri="{BB962C8B-B14F-4D97-AF65-F5344CB8AC3E}">
        <p14:creationId xmlns:p14="http://schemas.microsoft.com/office/powerpoint/2010/main" val="10916122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CA" sz="1600" dirty="0">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79273" y="1806129"/>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1077218"/>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0F4F0E56-6892-9B7F-E103-E9589FFABD5D}"/>
              </a:ext>
            </a:extLst>
          </p:cNvPr>
          <p:cNvSpPr/>
          <p:nvPr/>
        </p:nvSpPr>
        <p:spPr>
          <a:xfrm>
            <a:off x="965200" y="3429000"/>
            <a:ext cx="9669092" cy="126153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6866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16710286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FB40AB1E-3281-39C4-348C-9CEE50FEB1CD}"/>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B645EA0E-1AA4-A52C-A965-DE6CF5231EEF}"/>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0542157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3" name="Rectangle 12">
            <a:extLst>
              <a:ext uri="{FF2B5EF4-FFF2-40B4-BE49-F238E27FC236}">
                <a16:creationId xmlns:a16="http://schemas.microsoft.com/office/drawing/2014/main" id="{37141953-9A9F-0E78-AA9E-B663BB882065}"/>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7A5AD47E-C071-1F76-D10E-5636C86192E4}"/>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39028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5" name="Rectangle 14">
            <a:extLst>
              <a:ext uri="{FF2B5EF4-FFF2-40B4-BE49-F238E27FC236}">
                <a16:creationId xmlns:a16="http://schemas.microsoft.com/office/drawing/2014/main" id="{426326C7-B3B6-0F40-4B6F-CB583CF93335}"/>
              </a:ext>
            </a:extLst>
          </p:cNvPr>
          <p:cNvSpPr/>
          <p:nvPr/>
        </p:nvSpPr>
        <p:spPr>
          <a:xfrm>
            <a:off x="1295961" y="1954188"/>
            <a:ext cx="6092825"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0D585384-8D94-BF52-1407-98F7B52DBC3E}"/>
              </a:ext>
            </a:extLst>
          </p:cNvPr>
          <p:cNvSpPr/>
          <p:nvPr/>
        </p:nvSpPr>
        <p:spPr>
          <a:xfrm>
            <a:off x="1267947" y="3199835"/>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AEA061F-20C6-0A53-914A-A05C9CC4C5AC}"/>
              </a:ext>
            </a:extLst>
          </p:cNvPr>
          <p:cNvSpPr/>
          <p:nvPr/>
        </p:nvSpPr>
        <p:spPr>
          <a:xfrm>
            <a:off x="1295961" y="4386402"/>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79711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checkin_exploded.json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887193" y="400399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40590212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427809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33008711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3855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679391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8844100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6815388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970102" y="4370675"/>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96745" y="257525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8040186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721483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969496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"CF33F8-E6oudUQ46HnavjQ"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"2012-01-03 15:28:18"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859407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348315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40500082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14324057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674482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9796050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5291121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53095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44904600"/>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"2018-07-07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13:18:32"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"YjUWPpI6HXG530lwP-fb2A"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"e4Vwtrqf-wpJfwesgvdgxQ"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600" dirty="0" err="1">
                <a:solidFill>
                  <a:srgbClr val="183691"/>
                </a:solidFill>
                <a:latin typeface="DM Mono" panose="020B0509040201040103" pitchFamily="49" charset="77"/>
              </a:rPr>
              <a:t>esp</a:t>
            </a:r>
            <a:r>
              <a:rPr lang="en-CA" sz="1600" dirty="0">
                <a:solidFill>
                  <a:srgbClr val="183691"/>
                </a:solidFill>
                <a:latin typeface="DM Mono" panose="020B0509040201040103" pitchFamily="49" charset="77"/>
              </a:rPr>
              <a:t> after eating too many curds! Had the onion, gruyere, tomato sandwich. </a:t>
            </a:r>
            <a:r>
              <a:rPr lang="en-CA" sz="1600" dirty="0" err="1">
                <a:solidFill>
                  <a:srgbClr val="183691"/>
                </a:solidFill>
                <a:latin typeface="DM Mono" panose="020B0509040201040103" pitchFamily="49" charset="77"/>
              </a:rPr>
              <a:t>Wasnt</a:t>
            </a:r>
            <a:r>
              <a:rPr lang="en-CA" sz="160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"2017-01-14 20:54:15"</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"Loved this tour! I grabbed a </a:t>
            </a:r>
            <a:r>
              <a:rPr lang="en-CA" sz="1600" dirty="0" err="1">
                <a:solidFill>
                  <a:srgbClr val="183691"/>
                </a:solidFill>
                <a:latin typeface="DM Mono" panose="020B0509040201040103" pitchFamily="49" charset="77"/>
              </a:rPr>
              <a:t>groupon</a:t>
            </a:r>
            <a:r>
              <a:rPr lang="en-CA" sz="1600" dirty="0">
                <a:solidFill>
                  <a:srgbClr val="183691"/>
                </a:solidFill>
                <a:latin typeface="DM Mono" panose="020B0509040201040103" pitchFamily="49" charset="77"/>
              </a:rPr>
              <a:t> and the price was great. It was the perfect way to explore New Orleans for someone </a:t>
            </a:r>
            <a:r>
              <a:rPr lang="en-CA" sz="1600" dirty="0" err="1">
                <a:solidFill>
                  <a:srgbClr val="183691"/>
                </a:solidFill>
                <a:latin typeface="DM Mono" panose="020B0509040201040103" pitchFamily="49" charset="77"/>
              </a:rPr>
              <a:t>whod</a:t>
            </a:r>
            <a:r>
              <a:rPr lang="en-CA" sz="1600" dirty="0">
                <a:solidFill>
                  <a:srgbClr val="183691"/>
                </a:solidFill>
                <a:latin typeface="DM Mono" panose="020B0509040201040103" pitchFamily="49" charset="77"/>
              </a:rPr>
              <a:t> never been there before and </a:t>
            </a:r>
            <a:r>
              <a:rPr lang="en-CA" sz="1600" dirty="0" err="1">
                <a:solidFill>
                  <a:srgbClr val="183691"/>
                </a:solidFill>
                <a:latin typeface="DM Mono" panose="020B0509040201040103" pitchFamily="49" charset="77"/>
              </a:rPr>
              <a:t>didnt</a:t>
            </a:r>
            <a:r>
              <a:rPr lang="en-CA" sz="160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meet up in front of a grocery store (seems strange at first, but its not terribly hard to find, and </a:t>
            </a:r>
            <a:r>
              <a:rPr lang="en-CA" sz="1600" dirty="0" err="1">
                <a:solidFill>
                  <a:srgbClr val="183691"/>
                </a:solidFill>
                <a:latin typeface="DM Mono" panose="020B0509040201040103" pitchFamily="49" charset="77"/>
              </a:rPr>
              <a:t>itll</a:t>
            </a:r>
            <a:r>
              <a:rPr lang="en-CA" sz="1600" dirty="0">
                <a:solidFill>
                  <a:srgbClr val="183691"/>
                </a:solidFill>
                <a:latin typeface="DM Mono" panose="020B0509040201040103" pitchFamily="49" charset="77"/>
              </a:rPr>
              <a:t> give you a chance to get some water), and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"2021-01-03 23:21:18"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"LHSTtnW3YHCeUkRDGyJOyw"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"yfFzsLmaWF2d4Sr0UNbBgg"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"_ZeMknuYdlQcUqng_Im3yg"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"2021-08-07 02:29:16"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"B5XSoSG3SfvQGtKEGQ1tSQ"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wSTuiTk-sKNdcFyprzZAjg</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600" dirty="0" err="1">
                <a:solidFill>
                  <a:srgbClr val="183691"/>
                </a:solidFill>
                <a:latin typeface="DM Mono" panose="020B0509040201040103" pitchFamily="49" charset="77"/>
              </a:rPr>
              <a:t>thats</a:t>
            </a:r>
            <a:r>
              <a:rPr lang="en-CA" sz="160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"gebiRewfieSdtt17PTW6Zg"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"59MxRhNVhU9MYndMkz0wtw"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"pUycOfUwM8vqX7KjRRhUEA"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"Had a party of 6 here for hibachi. Our waitress brought our separate sushi orders on one plate so we </a:t>
            </a:r>
            <a:r>
              <a:rPr lang="en-CA" sz="1600" dirty="0" err="1">
                <a:solidFill>
                  <a:srgbClr val="183691"/>
                </a:solidFill>
                <a:latin typeface="DM Mono" panose="020B0509040201040103" pitchFamily="49" charset="77"/>
              </a:rPr>
              <a:t>couldnt</a:t>
            </a:r>
            <a:r>
              <a:rPr lang="en-CA" sz="1600" dirty="0">
                <a:solidFill>
                  <a:srgbClr val="183691"/>
                </a:solidFill>
                <a:latin typeface="DM Mono" panose="020B0509040201040103" pitchFamily="49" charset="77"/>
              </a:rPr>
              <a:t> really tell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was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and forgot several items on an order. I understand making mistakes but the </a:t>
            </a:r>
            <a:r>
              <a:rPr lang="en-CA" sz="1600" dirty="0" err="1">
                <a:solidFill>
                  <a:srgbClr val="183691"/>
                </a:solidFill>
                <a:latin typeface="DM Mono" panose="020B0509040201040103" pitchFamily="49" charset="77"/>
              </a:rPr>
              <a:t>restaraunt</a:t>
            </a:r>
            <a:r>
              <a:rPr lang="en-CA" sz="160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600" dirty="0" err="1">
                <a:solidFill>
                  <a:srgbClr val="183691"/>
                </a:solidFill>
                <a:latin typeface="DM Mono" panose="020B0509040201040103" pitchFamily="49" charset="77"/>
              </a:rPr>
              <a:t>im</a:t>
            </a:r>
            <a:r>
              <a:rPr lang="en-CA" sz="1600" dirty="0">
                <a:solidFill>
                  <a:srgbClr val="183691"/>
                </a:solidFill>
                <a:latin typeface="DM Mono" panose="020B0509040201040103" pitchFamily="49" charset="77"/>
              </a:rPr>
              <a:t> hoping it was just an off night here. But for the money I </a:t>
            </a:r>
            <a:r>
              <a:rPr lang="en-CA" sz="1600" dirty="0" err="1">
                <a:solidFill>
                  <a:srgbClr val="183691"/>
                </a:solidFill>
                <a:latin typeface="DM Mono" panose="020B0509040201040103" pitchFamily="49" charset="77"/>
              </a:rPr>
              <a:t>wouldnt</a:t>
            </a:r>
            <a:r>
              <a:rPr lang="en-CA" sz="1600" dirty="0">
                <a:solidFill>
                  <a:srgbClr val="183691"/>
                </a:solidFill>
                <a:latin typeface="DM Mono" panose="020B0509040201040103" pitchFamily="49" charset="77"/>
              </a:rPr>
              <a:t> go back."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"2016-07-25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7818874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22182584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37993218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6001643"/>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88667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861169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3515724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3293399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259345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38609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2000" dirty="0" err="1">
                <a:latin typeface="DM Mono" panose="020B0509040201040103" pitchFamily="49" charset="77"/>
              </a:rPr>
              <a:t>matching_on</a:t>
            </a:r>
            <a:r>
              <a:rPr lang="en-CA" sz="20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41338251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latin typeface="DM Mono" panose="020B0509040201040103" pitchFamily="49" charset="77"/>
              </a:rPr>
              <a:t>empty</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23185633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05558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691591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60045" y="1367861"/>
            <a:ext cx="11237699" cy="338554"/>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a:t>
            </a:r>
            <a:r>
              <a:rPr lang="en-CA" sz="1600" dirty="0">
                <a:solidFill>
                  <a:srgbClr val="0086B3"/>
                </a:solidFill>
                <a:latin typeface="DM Mono" panose="020B0509040201040103" pitchFamily="49" charset="77"/>
              </a:rPr>
              <a:t>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37096820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229</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Tree>
    <p:extLst>
      <p:ext uri="{BB962C8B-B14F-4D97-AF65-F5344CB8AC3E}">
        <p14:creationId xmlns:p14="http://schemas.microsoft.com/office/powerpoint/2010/main" val="3144818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
        <p:nvSpPr>
          <p:cNvPr id="10" name="Rectangle 9">
            <a:extLst>
              <a:ext uri="{FF2B5EF4-FFF2-40B4-BE49-F238E27FC236}">
                <a16:creationId xmlns:a16="http://schemas.microsoft.com/office/drawing/2014/main" id="{147E5A5C-0CD4-CD45-A9FD-2BED9BFCDC14}"/>
              </a:ext>
            </a:extLst>
          </p:cNvPr>
          <p:cNvSpPr/>
          <p:nvPr/>
        </p:nvSpPr>
        <p:spPr>
          <a:xfrm>
            <a:off x="5293360" y="4000064"/>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11" name="TextBox 10">
            <a:extLst>
              <a:ext uri="{FF2B5EF4-FFF2-40B4-BE49-F238E27FC236}">
                <a16:creationId xmlns:a16="http://schemas.microsoft.com/office/drawing/2014/main" id="{44C34A72-793D-AD50-07D9-526919403F8A}"/>
              </a:ext>
            </a:extLst>
          </p:cNvPr>
          <p:cNvSpPr txBox="1"/>
          <p:nvPr/>
        </p:nvSpPr>
        <p:spPr>
          <a:xfrm>
            <a:off x="7533353" y="4670624"/>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5" name="Rectangle 14">
            <a:extLst>
              <a:ext uri="{FF2B5EF4-FFF2-40B4-BE49-F238E27FC236}">
                <a16:creationId xmlns:a16="http://schemas.microsoft.com/office/drawing/2014/main" id="{EBCBC19C-0B20-BA8E-D94B-128E6DBC3F8D}"/>
              </a:ext>
            </a:extLst>
          </p:cNvPr>
          <p:cNvSpPr/>
          <p:nvPr/>
        </p:nvSpPr>
        <p:spPr>
          <a:xfrm>
            <a:off x="8310880" y="4000064"/>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16" name="TextBox 15">
            <a:extLst>
              <a:ext uri="{FF2B5EF4-FFF2-40B4-BE49-F238E27FC236}">
                <a16:creationId xmlns:a16="http://schemas.microsoft.com/office/drawing/2014/main" id="{B6B31EC7-FC02-7018-6BD0-698E65D8EE0F}"/>
              </a:ext>
            </a:extLst>
          </p:cNvPr>
          <p:cNvSpPr txBox="1"/>
          <p:nvPr/>
        </p:nvSpPr>
        <p:spPr>
          <a:xfrm>
            <a:off x="10444480" y="4670624"/>
            <a:ext cx="1366080" cy="307777"/>
          </a:xfrm>
          <a:prstGeom prst="rect">
            <a:avLst/>
          </a:prstGeom>
          <a:noFill/>
        </p:spPr>
        <p:txBody>
          <a:bodyPr wrap="none" rtlCol="0">
            <a:spAutoFit/>
          </a:bodyPr>
          <a:lstStyle/>
          <a:p>
            <a:r>
              <a:rPr lang="en-US" dirty="0">
                <a:latin typeface="DM Mono" panose="020B0509040201040103" pitchFamily="49" charset="77"/>
              </a:rPr>
              <a:t>=   0 event</a:t>
            </a:r>
          </a:p>
        </p:txBody>
      </p:sp>
    </p:spTree>
    <p:extLst>
      <p:ext uri="{BB962C8B-B14F-4D97-AF65-F5344CB8AC3E}">
        <p14:creationId xmlns:p14="http://schemas.microsoft.com/office/powerpoint/2010/main" val="8723775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123980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76371" y="2056570"/>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chemeClr val="tx1"/>
                </a:solidFill>
                <a:latin typeface="DM Mono" panose="020B0509040201040103" pitchFamily="49" charset="77"/>
              </a:rPr>
              <a:t>,</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262005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202479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reviews_df</a:t>
            </a:r>
            <a:r>
              <a:rPr lang="en-CA" sz="1600" dirty="0">
                <a:solidFill>
                  <a:srgbClr val="63A35C"/>
                </a:solidFill>
                <a:latin typeface="DM Mono" panose="020B0509040201040103" pitchFamily="49" charset="77"/>
              </a:rPr>
              <a:t>, 1)</a:t>
            </a:r>
          </a:p>
        </p:txBody>
      </p:sp>
    </p:spTree>
    <p:extLst>
      <p:ext uri="{BB962C8B-B14F-4D97-AF65-F5344CB8AC3E}">
        <p14:creationId xmlns:p14="http://schemas.microsoft.com/office/powerpoint/2010/main" val="31404333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solidFill>
            <a:schemeClr val="accent1"/>
          </a:solid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reviews_</a:t>
            </a:r>
            <a:r>
              <a:rPr lang="en-CA" sz="1600" dirty="0" err="1">
                <a:latin typeface="DM Mono" panose="020B0509040201040103" pitchFamily="49" charset="77"/>
              </a:rPr>
              <a:t>df</a:t>
            </a:r>
            <a:r>
              <a:rPr lang="en-CA" sz="1600" dirty="0">
                <a:latin typeface="DM Mono" panose="020B0509040201040103" pitchFamily="49" charset="77"/>
              </a:rPr>
              <a:t>, 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792416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239</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246</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35057</TotalTime>
  <Words>50442</Words>
  <Application>Microsoft Macintosh PowerPoint</Application>
  <PresentationFormat>Custom</PresentationFormat>
  <Paragraphs>2853</Paragraphs>
  <Slides>246</Slides>
  <Notes>244</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246</vt:i4>
      </vt:variant>
    </vt:vector>
  </HeadingPairs>
  <TitlesOfParts>
    <vt:vector size="256"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Arrange, Act, Assert</vt:lpstr>
      <vt:lpstr>Squeeze the Top</vt:lpstr>
      <vt:lpstr>Squeeze the Top</vt:lpstr>
      <vt:lpstr>Squeeze the Top</vt:lpstr>
      <vt:lpstr>Squeeze the Top</vt:lpstr>
      <vt:lpstr>Go higher level</vt:lpstr>
      <vt:lpstr>Squeeze the Top</vt:lpstr>
      <vt:lpstr>Squeeze the Top</vt:lpstr>
      <vt:lpstr>Squeeze the Top</vt:lpstr>
      <vt:lpstr>Squeeze the Top</vt:lpstr>
      <vt:lpstr>Simplify &amp; Cache</vt:lpstr>
      <vt:lpstr>checkin.json</vt:lpstr>
      <vt:lpstr>Simplify &amp; Cache</vt:lpstr>
      <vt:lpstr>Simplify &amp; Cache</vt:lpstr>
      <vt:lpstr>checkin_exploded.json</vt:lpstr>
      <vt:lpstr>checkin_exploded.json</vt:lpstr>
      <vt:lpstr>checkin_exploded.json</vt:lpstr>
      <vt:lpstr>Simplify &amp; Cache</vt:lpstr>
      <vt:lpstr>Simplify &amp; Cache</vt:lpstr>
      <vt:lpstr>Simplify &amp; Cache</vt:lpstr>
      <vt:lpstr>Simplify &amp; Cache</vt:lpstr>
      <vt:lpstr>Simplify</vt:lpstr>
      <vt:lpstr>checkin_exploded.json</vt:lpstr>
      <vt:lpstr>checkin_exploded.json</vt:lpstr>
      <vt:lpstr>checkin_exploded.json</vt:lpstr>
      <vt:lpstr>checkin_exploded.json</vt:lpstr>
      <vt:lpstr>Simplify</vt:lpstr>
      <vt:lpstr>Simplify</vt:lpstr>
      <vt:lpstr>Simplify</vt:lpstr>
      <vt:lpstr>browser_reviews.json</vt:lpstr>
      <vt:lpstr>browser_reviews.json</vt:lpstr>
      <vt:lpstr>browser_reviews.json</vt:lpstr>
      <vt:lpstr>browser_reviews.json</vt:lpstr>
      <vt:lpstr>Simplify</vt:lpstr>
      <vt:lpstr>Simplify</vt:lpstr>
      <vt:lpstr>Simplify</vt:lpstr>
      <vt:lpstr>Simplify</vt:lpstr>
      <vt:lpstr>mobile_reviews.json</vt:lpstr>
      <vt:lpstr>mobile_reviews.json</vt:lpstr>
      <vt:lpstr>mobile_reviews.json</vt:lpstr>
      <vt:lpstr>mobile_reviews.json</vt:lpstr>
      <vt:lpstr>Simplify</vt:lpstr>
      <vt:lpstr>Simplify</vt:lpstr>
      <vt:lpstr>Simplify</vt:lpstr>
      <vt:lpstr>Simplify</vt:lpstr>
      <vt:lpstr>Simplify</vt:lpstr>
      <vt:lpstr>Simplify</vt:lpstr>
      <vt:lpstr>Simplify</vt:lpstr>
      <vt:lpstr>Simplify</vt:lpstr>
      <vt:lpstr>Simplify</vt:lpstr>
      <vt:lpstr>PowerPoint Presentation</vt:lpstr>
      <vt:lpstr>PowerPoint Presentation</vt:lpstr>
      <vt:lpstr>Simplify</vt:lpstr>
      <vt:lpstr>Make The Assertion Specific</vt:lpstr>
      <vt:lpstr>Simplify</vt:lpstr>
      <vt:lpstr>Simplify</vt:lpstr>
      <vt:lpstr>Simplify</vt:lpstr>
      <vt:lpstr>Multi-Layered Tests</vt:lpstr>
      <vt:lpstr>Multi-Layered Tests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10</cp:revision>
  <dcterms:modified xsi:type="dcterms:W3CDTF">2022-06-05T22:50:46Z</dcterms:modified>
</cp:coreProperties>
</file>